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71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592"/>
  </p:normalViewPr>
  <p:slideViewPr>
    <p:cSldViewPr snapToGrid="0" snapToObjects="1">
      <p:cViewPr varScale="1">
        <p:scale>
          <a:sx n="76" d="100"/>
          <a:sy n="76" d="100"/>
        </p:scale>
        <p:origin x="21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jpg>
</file>

<file path=ppt/media/image3.gif>
</file>

<file path=ppt/media/image4.jpg>
</file>

<file path=ppt/media/image5.png>
</file>

<file path=ppt/media/image6.jp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986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69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53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124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591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6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835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09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64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17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866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39C79-B97A-3646-B2ED-B46C59132D5B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4A87E-9365-5A42-B150-D1A484B89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77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2920" y="117986"/>
            <a:ext cx="9144000" cy="1073529"/>
          </a:xfrm>
        </p:spPr>
        <p:txBody>
          <a:bodyPr/>
          <a:lstStyle/>
          <a:p>
            <a:r>
              <a:rPr lang="en-US" dirty="0" smtClean="0"/>
              <a:t>CRISPR-Cas9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970" y="1336041"/>
            <a:ext cx="70739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053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 smtClean="0"/>
              <a:t>Why is this Super Awesome????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Targeted and 99.99999% Specific</a:t>
            </a:r>
          </a:p>
          <a:p>
            <a:r>
              <a:rPr lang="en-US" sz="5400" dirty="0" smtClean="0"/>
              <a:t>Cheap</a:t>
            </a:r>
          </a:p>
          <a:p>
            <a:r>
              <a:rPr lang="en-US" sz="5400" dirty="0" smtClean="0"/>
              <a:t>Takes a really short time to do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4608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HIV, Herpes, most viral diseases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412" y="1586563"/>
            <a:ext cx="3805428" cy="499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88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Cystic Fibrosis, Muscular Dystrophy, Any Genetic Disease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511"/>
          <a:stretch/>
        </p:blipFill>
        <p:spPr>
          <a:xfrm>
            <a:off x="698500" y="3206496"/>
            <a:ext cx="10795000" cy="157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3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Designer Babies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624" y="1499811"/>
            <a:ext cx="9534144" cy="535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97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83" b="9591"/>
          <a:stretch/>
        </p:blipFill>
        <p:spPr>
          <a:xfrm>
            <a:off x="556309" y="1195800"/>
            <a:ext cx="10972800" cy="5433306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784909" y="0"/>
            <a:ext cx="10515600" cy="1325563"/>
          </a:xfrm>
        </p:spPr>
        <p:txBody>
          <a:bodyPr/>
          <a:lstStyle/>
          <a:p>
            <a:pPr algn="ctr"/>
            <a:r>
              <a:rPr lang="en-US" smtClean="0"/>
              <a:t>The Future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22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15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05" y="424753"/>
            <a:ext cx="10776155" cy="606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8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472" y="398343"/>
            <a:ext cx="7610168" cy="5788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0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084" y="209657"/>
            <a:ext cx="9943567" cy="643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9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83" b="9591"/>
          <a:stretch/>
        </p:blipFill>
        <p:spPr>
          <a:xfrm>
            <a:off x="562405" y="702024"/>
            <a:ext cx="10972800" cy="543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66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83" b="9591"/>
          <a:stretch/>
        </p:blipFill>
        <p:spPr>
          <a:xfrm>
            <a:off x="562405" y="702024"/>
            <a:ext cx="10972800" cy="543330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66410" y="270934"/>
            <a:ext cx="8364790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smtClean="0">
                <a:solidFill>
                  <a:srgbClr val="FF0000"/>
                </a:solidFill>
              </a:rPr>
              <a:t>THIS ONE</a:t>
            </a:r>
            <a:endParaRPr lang="en-US" sz="166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86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2920" y="117986"/>
            <a:ext cx="9144000" cy="1073529"/>
          </a:xfrm>
        </p:spPr>
        <p:txBody>
          <a:bodyPr/>
          <a:lstStyle/>
          <a:p>
            <a:r>
              <a:rPr lang="en-US" dirty="0" smtClean="0"/>
              <a:t>CRISPR-Cas9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970" y="1336041"/>
            <a:ext cx="70739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53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DNA Base Pairing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906" y="1509436"/>
            <a:ext cx="4552188" cy="505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97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CRISPR-Cas9 Mechanism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29"/>
          <a:stretch/>
        </p:blipFill>
        <p:spPr>
          <a:xfrm>
            <a:off x="2756154" y="2322576"/>
            <a:ext cx="6780746" cy="323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19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1617</TotalTime>
  <Words>50</Words>
  <Application>Microsoft Macintosh PowerPoint</Application>
  <PresentationFormat>Widescreen</PresentationFormat>
  <Paragraphs>14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Arial</vt:lpstr>
      <vt:lpstr>Office Theme</vt:lpstr>
      <vt:lpstr>CRISPR-Cas9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CRISPR-Cas9</vt:lpstr>
      <vt:lpstr>DNA Base Pairing</vt:lpstr>
      <vt:lpstr>CRISPR-Cas9 Mechanism</vt:lpstr>
      <vt:lpstr>Why is this Super Awesome????</vt:lpstr>
      <vt:lpstr>HIV, Herpes, most viral diseases</vt:lpstr>
      <vt:lpstr>Cystic Fibrosis, Muscular Dystrophy, Any Genetic Disease</vt:lpstr>
      <vt:lpstr>Designer Babies</vt:lpstr>
      <vt:lpstr>The Future</vt:lpstr>
      <vt:lpstr>Questions?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CRISPR-Cas9</dc:title>
  <dc:creator>Tatjana Meschede</dc:creator>
  <cp:lastModifiedBy>Tatjana Meschede</cp:lastModifiedBy>
  <cp:revision>6</cp:revision>
  <dcterms:created xsi:type="dcterms:W3CDTF">2017-01-06T16:47:49Z</dcterms:created>
  <dcterms:modified xsi:type="dcterms:W3CDTF">2017-01-07T19:45:19Z</dcterms:modified>
</cp:coreProperties>
</file>

<file path=docProps/thumbnail.jpeg>
</file>